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9" r:id="rId3"/>
    <p:sldId id="267" r:id="rId4"/>
    <p:sldId id="262" r:id="rId5"/>
    <p:sldId id="264" r:id="rId6"/>
    <p:sldId id="263" r:id="rId7"/>
    <p:sldId id="268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112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74A27E-3E78-4595-9E4C-69FA8483F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5B4AA2-CBF0-4C68-86C1-4B9D1E197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29E741-6830-4ABE-99B4-9A464FEE8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9803A4-7D97-404A-AB0D-6E5A3079D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0237D8-7838-4698-91FF-277733262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88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81ED9-CF3B-4770-92E1-EF097D20A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CB167D-804F-416B-B131-EF5E19B0E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1AFBA0-0986-4228-AD29-4F7959BA6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A2228C-681A-4802-B330-766B4541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D9973F-5DDE-43AC-BE50-B8903FD3E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34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ABB6B8-319D-4BD3-92B4-C56DB970E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2DC374-FA99-44EC-9D60-07AA81020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615D25-4A13-4DC0-8409-BDD3C3AA1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41C71D-2C02-4670-816F-43CB820AE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848D19-E0AB-44F4-8C9A-A345ADEAC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288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54C28-29A8-4711-ADB2-95C433F8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58D954-B57B-49A3-BF3B-7342BC2B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A7BBD8E-BA49-4B76-9433-1B7636B77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C9476A-66A6-41EB-A523-8C8BA50A9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F38A5E-BB89-4448-A842-76093756F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0F0F5F-6611-4A71-AA6A-760C0AD8D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3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3523F-A89B-4BC9-ADAE-62E78141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04813C-FD27-4AB6-A399-DA9782F7A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ED63E7-DA4C-4FD4-9263-BCAA89A2B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1E2A359-8715-47BE-8F14-318C176A0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1CD281-D3F0-4D33-B883-E8658F6E4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7928FA-6A51-4BD7-8BA9-5BB3668D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1C211D-7932-470D-8468-9F04D4B4D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22A9953-3E27-4416-94D8-3FD359ACC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662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64E7F-5B00-45C1-9CDE-D61651C7D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E81BAD-F682-435D-A645-5795BD87A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6F1B37-8FE4-42E3-B7CB-ADE398B05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DA1770-3C81-42F3-BFDE-69A262FD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22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521C6F9-8202-44A6-A965-6A5EEF0DA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4FC2940-3C62-4882-8692-6D66DADA0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F4637E-FA72-4434-956C-4B0039407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17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4082A-67BD-431D-85E0-88A5C72A9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4CD779-0896-43A3-8651-7239DDBA4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8E5C20-55A0-479E-A703-8610C5D42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27F397-16F0-413A-B7FE-B2F58B76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0E85EA-39A8-4808-8BE3-10D1F1FC5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CC6033-FF7E-4091-AC98-1DF2BD234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176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6C578-AAFC-49C5-AD27-94D7C4A89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B3DE1E-B184-44CC-830D-0C63939578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CA1B89-D32D-4BA1-871B-88CEEF3D3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879945-0612-402C-BD2C-BCCDE4CB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22CFA1-3D76-49EF-9C13-3CB295D15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AEB467-96ED-4620-966A-5C334547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72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7355F1-4EF4-4AD6-9667-AD5289B6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470943-5A25-4F03-8411-AD814B89E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45F854-A6D5-49C5-8092-083EB6519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D90B0A-0958-43C2-ABF1-2BA892EC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2048ED-2972-46EC-94BF-54F3D665F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58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ABEFDD9-ABA1-4F11-B05F-FF07BEA1A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2785E7-8C34-4473-A7A6-AA8459591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257245-639C-4720-B3AE-981AEE3C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2D3B31-8C24-4D22-8577-208FEA4B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FDAD4B-CD67-4D8B-964A-BD503A79B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958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F48445-5676-4007-80A7-91AD03DB0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DC0849-3BE1-44BE-A2AF-C29CF904F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1D78EB-B193-4F5C-A93D-E703A828A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AF65-E010-4679-AA0C-78CCE0A57BD1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594ABD-F4CE-46DB-B7B7-B8C43C558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DEF36-B6DB-4530-8CED-3CC71C7FD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2C09D-7D4B-44A4-A15E-3D0678752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07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2CD22-402B-4CEF-9D00-EAA68081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52"/>
            <a:ext cx="10515600" cy="1158875"/>
          </a:xfrm>
        </p:spPr>
        <p:txBody>
          <a:bodyPr/>
          <a:lstStyle/>
          <a:p>
            <a:r>
              <a:rPr lang="ru-RU" b="1" dirty="0" err="1"/>
              <a:t>Өндірістік</a:t>
            </a:r>
            <a:r>
              <a:rPr lang="ru-RU" b="1" dirty="0"/>
              <a:t> </a:t>
            </a:r>
            <a:r>
              <a:rPr lang="ru-RU" b="1" dirty="0" err="1"/>
              <a:t>жарақат</a:t>
            </a:r>
            <a:r>
              <a:rPr lang="ru-RU" b="1" dirty="0"/>
              <a:t>  </a:t>
            </a:r>
            <a:r>
              <a:rPr lang="ru-RU" b="1" dirty="0" err="1"/>
              <a:t>және</a:t>
            </a:r>
            <a:r>
              <a:rPr lang="ru-RU" b="1" dirty="0"/>
              <a:t> </a:t>
            </a:r>
            <a:r>
              <a:rPr lang="ru-RU" b="1" dirty="0" err="1"/>
              <a:t>оның</a:t>
            </a:r>
            <a:r>
              <a:rPr lang="ru-RU" b="1" dirty="0"/>
              <a:t> </a:t>
            </a:r>
            <a:r>
              <a:rPr lang="ru-RU" b="1" dirty="0" err="1"/>
              <a:t>түрлері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CBED22-ED6E-4428-9853-055947E16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37732"/>
            <a:ext cx="11531600" cy="5520267"/>
          </a:xfrm>
        </p:spPr>
        <p:txBody>
          <a:bodyPr/>
          <a:lstStyle/>
          <a:p>
            <a:pPr algn="just"/>
            <a:r>
              <a:rPr lang="ru-RU" dirty="0" err="1"/>
              <a:t>Өндірісте</a:t>
            </a:r>
            <a:r>
              <a:rPr lang="ru-RU" dirty="0"/>
              <a:t> </a:t>
            </a:r>
            <a:r>
              <a:rPr lang="ru-RU" dirty="0" err="1"/>
              <a:t>еңбектің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ұйымдастырылмауынан</a:t>
            </a:r>
            <a:r>
              <a:rPr lang="ru-RU" dirty="0"/>
              <a:t>,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тәртібін</a:t>
            </a:r>
            <a:r>
              <a:rPr lang="ru-RU" dirty="0"/>
              <a:t> </a:t>
            </a:r>
            <a:r>
              <a:rPr lang="ru-RU" dirty="0" err="1"/>
              <a:t>бұзу</a:t>
            </a:r>
            <a:r>
              <a:rPr lang="ru-RU" dirty="0"/>
              <a:t> </a:t>
            </a:r>
            <a:r>
              <a:rPr lang="ru-RU" dirty="0" err="1"/>
              <a:t>салдарынан</a:t>
            </a:r>
            <a:r>
              <a:rPr lang="ru-RU" dirty="0"/>
              <a:t>,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қауіпсіздікті</a:t>
            </a:r>
            <a:r>
              <a:rPr lang="ru-RU" dirty="0"/>
              <a:t> </a:t>
            </a:r>
            <a:r>
              <a:rPr lang="ru-RU" dirty="0" err="1"/>
              <a:t>сақтамаудан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бақылаудың</a:t>
            </a:r>
            <a:r>
              <a:rPr lang="ru-RU" dirty="0"/>
              <a:t> </a:t>
            </a:r>
            <a:r>
              <a:rPr lang="ru-RU" dirty="0" err="1"/>
              <a:t>әлсіздігінен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жазатайым</a:t>
            </a:r>
            <a:r>
              <a:rPr lang="ru-RU" dirty="0"/>
              <a:t> </a:t>
            </a:r>
            <a:r>
              <a:rPr lang="ru-RU" dirty="0" err="1"/>
              <a:t>оқиғалар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</a:p>
          <a:p>
            <a:pPr algn="just"/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жазатайым</a:t>
            </a:r>
            <a:r>
              <a:rPr lang="ru-RU" dirty="0"/>
              <a:t>  </a:t>
            </a:r>
            <a:r>
              <a:rPr lang="ru-RU" dirty="0" err="1"/>
              <a:t>оқиға</a:t>
            </a:r>
            <a:r>
              <a:rPr lang="ru-RU" dirty="0"/>
              <a:t>  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үрдістерді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туатын</a:t>
            </a:r>
            <a:r>
              <a:rPr lang="ru-RU" dirty="0"/>
              <a:t> </a:t>
            </a:r>
            <a:r>
              <a:rPr lang="ru-RU" dirty="0" err="1"/>
              <a:t>қатерлі</a:t>
            </a:r>
            <a:r>
              <a:rPr lang="ru-RU" dirty="0"/>
              <a:t> </a:t>
            </a:r>
            <a:r>
              <a:rPr lang="ru-RU" dirty="0" err="1"/>
              <a:t>жағдайдың</a:t>
            </a:r>
            <a:r>
              <a:rPr lang="ru-RU" dirty="0"/>
              <a:t> </a:t>
            </a:r>
            <a:r>
              <a:rPr lang="ru-RU" dirty="0" err="1"/>
              <a:t>нәтижесі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Кез</a:t>
            </a:r>
            <a:r>
              <a:rPr lang="ru-RU" dirty="0"/>
              <a:t> – </a:t>
            </a:r>
            <a:r>
              <a:rPr lang="ru-RU" dirty="0" err="1"/>
              <a:t>келген</a:t>
            </a:r>
            <a:r>
              <a:rPr lang="ru-RU" dirty="0"/>
              <a:t> </a:t>
            </a:r>
            <a:r>
              <a:rPr lang="ru-RU" dirty="0" err="1"/>
              <a:t>жазатайым</a:t>
            </a:r>
            <a:r>
              <a:rPr lang="ru-RU" dirty="0"/>
              <a:t> </a:t>
            </a:r>
            <a:r>
              <a:rPr lang="ru-RU" dirty="0" err="1"/>
              <a:t>оқиғада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себепші</a:t>
            </a:r>
            <a:r>
              <a:rPr lang="ru-RU" dirty="0"/>
              <a:t> </a:t>
            </a:r>
            <a:r>
              <a:rPr lang="ru-RU" dirty="0" err="1"/>
              <a:t>факторлардың</a:t>
            </a:r>
            <a:r>
              <a:rPr lang="ru-RU" dirty="0"/>
              <a:t> </a:t>
            </a:r>
            <a:r>
              <a:rPr lang="ru-RU" dirty="0" err="1"/>
              <a:t>арасынан</a:t>
            </a:r>
            <a:r>
              <a:rPr lang="ru-RU" dirty="0"/>
              <a:t> оны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тудырушы</a:t>
            </a:r>
            <a:r>
              <a:rPr lang="ru-RU" dirty="0"/>
              <a:t> </a:t>
            </a:r>
            <a:r>
              <a:rPr lang="ru-RU" dirty="0" err="1"/>
              <a:t>факторларды</a:t>
            </a:r>
            <a:r>
              <a:rPr lang="ru-RU" dirty="0"/>
              <a:t> </a:t>
            </a:r>
            <a:r>
              <a:rPr lang="ru-RU" dirty="0" err="1"/>
              <a:t>атап</a:t>
            </a:r>
            <a:r>
              <a:rPr lang="ru-RU" dirty="0"/>
              <a:t> </a:t>
            </a:r>
            <a:r>
              <a:rPr lang="ru-RU" dirty="0" err="1"/>
              <a:t>өтер</a:t>
            </a:r>
            <a:r>
              <a:rPr lang="ru-RU" dirty="0"/>
              <a:t> </a:t>
            </a:r>
            <a:r>
              <a:rPr lang="ru-RU" dirty="0" err="1"/>
              <a:t>болсақ</a:t>
            </a:r>
            <a:r>
              <a:rPr lang="ru-RU" dirty="0"/>
              <a:t>, </a:t>
            </a:r>
            <a:r>
              <a:rPr lang="ru-RU" dirty="0" err="1"/>
              <a:t>бұған</a:t>
            </a:r>
            <a:r>
              <a:rPr lang="ru-RU" dirty="0"/>
              <a:t> </a:t>
            </a:r>
            <a:r>
              <a:rPr lang="ru-RU" b="1" u="sng" dirty="0" err="1"/>
              <a:t>қауіпті</a:t>
            </a:r>
            <a:r>
              <a:rPr lang="ru-RU" b="1" u="sng" dirty="0"/>
              <a:t> </a:t>
            </a:r>
            <a:r>
              <a:rPr lang="ru-RU" b="1" u="sng" dirty="0" err="1"/>
              <a:t>әрекет</a:t>
            </a:r>
            <a:r>
              <a:rPr lang="ru-RU" b="1" u="sng" dirty="0"/>
              <a:t> </a:t>
            </a:r>
            <a:r>
              <a:rPr lang="ru-RU" dirty="0"/>
              <a:t>пен </a:t>
            </a:r>
            <a:r>
              <a:rPr lang="ru-RU" b="1" u="sng" dirty="0" err="1"/>
              <a:t>қауіпті</a:t>
            </a:r>
            <a:r>
              <a:rPr lang="ru-RU" b="1" u="sng" dirty="0"/>
              <a:t> </a:t>
            </a:r>
            <a:r>
              <a:rPr lang="ru-RU" b="1" u="sng" dirty="0" err="1"/>
              <a:t>жағдай</a:t>
            </a:r>
            <a:r>
              <a:rPr lang="ru-RU" b="1" u="sng" dirty="0"/>
              <a:t> </a:t>
            </a:r>
            <a:r>
              <a:rPr lang="ru-RU" dirty="0" err="1"/>
              <a:t>жатады</a:t>
            </a:r>
            <a:r>
              <a:rPr lang="ru-RU" dirty="0"/>
              <a:t>.</a:t>
            </a:r>
          </a:p>
          <a:p>
            <a:pPr algn="just"/>
            <a:endParaRPr lang="ru-RU" dirty="0"/>
          </a:p>
        </p:txBody>
      </p:sp>
      <p:pic>
        <p:nvPicPr>
          <p:cNvPr id="5" name="Picture 2" descr="Орал өңірі">
            <a:extLst>
              <a:ext uri="{FF2B5EF4-FFF2-40B4-BE49-F238E27FC236}">
                <a16:creationId xmlns:a16="http://schemas.microsoft.com/office/drawing/2014/main" id="{6D4F083D-8FC1-450C-8EBD-12A23053B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267" y="4553480"/>
            <a:ext cx="3877733" cy="207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071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1478E-A1C7-4124-B35A-01CAB7FB2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ED39E1-EF23-490A-82F6-52FD9ADC5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873" y="1219200"/>
            <a:ext cx="5307993" cy="5273675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AE1FEBB2-949A-437E-8825-C6134197B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8667" y="1219200"/>
            <a:ext cx="6071207" cy="527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42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B6C4FE1-F08C-4FA8-97BC-BE02C41D0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8000"/>
            <a:ext cx="10515600" cy="5668963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Қауіпті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 – </a:t>
            </a:r>
            <a:r>
              <a:rPr lang="ru-RU" dirty="0" err="1"/>
              <a:t>жұмысшының</a:t>
            </a:r>
            <a:r>
              <a:rPr lang="ru-RU" dirty="0"/>
              <a:t> (</a:t>
            </a:r>
            <a:r>
              <a:rPr lang="ru-RU" dirty="0" err="1"/>
              <a:t>оператордың</a:t>
            </a:r>
            <a:r>
              <a:rPr lang="ru-RU" dirty="0"/>
              <a:t>, </a:t>
            </a:r>
            <a:r>
              <a:rPr lang="ru-RU" dirty="0" err="1"/>
              <a:t>жүргізушінің</a:t>
            </a:r>
            <a:r>
              <a:rPr lang="ru-RU" dirty="0"/>
              <a:t>, </a:t>
            </a:r>
            <a:r>
              <a:rPr lang="ru-RU" dirty="0" err="1"/>
              <a:t>слесарьдың</a:t>
            </a:r>
            <a:r>
              <a:rPr lang="ru-RU" dirty="0"/>
              <a:t>, </a:t>
            </a:r>
            <a:r>
              <a:rPr lang="ru-RU" dirty="0" err="1"/>
              <a:t>токарьдың</a:t>
            </a:r>
            <a:r>
              <a:rPr lang="ru-RU" dirty="0"/>
              <a:t>)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жағдайдағы</a:t>
            </a:r>
            <a:r>
              <a:rPr lang="ru-RU" dirty="0"/>
              <a:t> </a:t>
            </a:r>
            <a:r>
              <a:rPr lang="ru-RU" dirty="0" err="1"/>
              <a:t>кәсіптік</a:t>
            </a:r>
            <a:r>
              <a:rPr lang="ru-RU" dirty="0"/>
              <a:t> </a:t>
            </a:r>
            <a:r>
              <a:rPr lang="ru-RU" dirty="0" err="1"/>
              <a:t>қимыл</a:t>
            </a:r>
            <a:r>
              <a:rPr lang="ru-RU" dirty="0"/>
              <a:t> </a:t>
            </a:r>
            <a:r>
              <a:rPr lang="ru-RU" dirty="0" err="1"/>
              <a:t>нормасына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келмейтін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жасауы</a:t>
            </a:r>
            <a:r>
              <a:rPr lang="ru-RU" dirty="0"/>
              <a:t>.</a:t>
            </a:r>
          </a:p>
          <a:p>
            <a:r>
              <a:rPr lang="ru-RU" dirty="0" err="1"/>
              <a:t>Қауіпті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-  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ортаның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нормаға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келмейтін</a:t>
            </a:r>
            <a:r>
              <a:rPr lang="ru-RU" dirty="0"/>
              <a:t> </a:t>
            </a:r>
            <a:r>
              <a:rPr lang="kk-KZ" dirty="0"/>
              <a:t>жағдай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қауіпті</a:t>
            </a:r>
            <a:r>
              <a:rPr lang="ru-RU" dirty="0"/>
              <a:t> </a:t>
            </a:r>
            <a:r>
              <a:rPr lang="ru-RU" dirty="0" err="1"/>
              <a:t>әрекеттер</a:t>
            </a:r>
            <a:r>
              <a:rPr lang="ru-RU" dirty="0"/>
              <a:t> </a:t>
            </a:r>
            <a:r>
              <a:rPr lang="ru-RU" dirty="0" err="1"/>
              <a:t>бүтіндей</a:t>
            </a:r>
            <a:r>
              <a:rPr lang="ru-RU" dirty="0"/>
              <a:t> </a:t>
            </a:r>
            <a:r>
              <a:rPr lang="ru-RU" dirty="0" err="1"/>
              <a:t>адамға</a:t>
            </a:r>
            <a:r>
              <a:rPr lang="ru-RU" dirty="0"/>
              <a:t> </a:t>
            </a:r>
            <a:r>
              <a:rPr lang="ru-RU" dirty="0" err="1"/>
              <a:t>тәуекелді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қауіпті</a:t>
            </a:r>
            <a:r>
              <a:rPr lang="ru-RU" dirty="0"/>
              <a:t> </a:t>
            </a:r>
            <a:r>
              <a:rPr lang="ru-RU" dirty="0" err="1"/>
              <a:t>жағдайлар</a:t>
            </a:r>
            <a:r>
              <a:rPr lang="ru-RU" dirty="0"/>
              <a:t> </a:t>
            </a:r>
            <a:r>
              <a:rPr lang="ru-RU" dirty="0" err="1"/>
              <a:t>машиналардың</a:t>
            </a:r>
            <a:r>
              <a:rPr lang="ru-RU" dirty="0"/>
              <a:t> </a:t>
            </a:r>
            <a:r>
              <a:rPr lang="ru-RU" dirty="0" err="1"/>
              <a:t>жіктелмегендігінің</a:t>
            </a:r>
            <a:r>
              <a:rPr lang="ru-RU" dirty="0"/>
              <a:t> </a:t>
            </a:r>
            <a:r>
              <a:rPr lang="ru-RU" dirty="0" err="1"/>
              <a:t>салдары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Қауіпті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факторлардың</a:t>
            </a:r>
            <a:r>
              <a:rPr lang="ru-RU" dirty="0"/>
              <a:t> </a:t>
            </a:r>
            <a:r>
              <a:rPr lang="ru-RU" dirty="0" err="1"/>
              <a:t>әсерінен</a:t>
            </a:r>
            <a:r>
              <a:rPr lang="ru-RU" dirty="0"/>
              <a:t> </a:t>
            </a:r>
            <a:r>
              <a:rPr lang="ru-RU" dirty="0" err="1"/>
              <a:t>жұмысшының</a:t>
            </a:r>
            <a:r>
              <a:rPr lang="ru-RU" dirty="0"/>
              <a:t> </a:t>
            </a:r>
            <a:r>
              <a:rPr lang="ru-RU" dirty="0" err="1"/>
              <a:t>кездейсоқ</a:t>
            </a:r>
            <a:r>
              <a:rPr lang="ru-RU" dirty="0"/>
              <a:t> </a:t>
            </a:r>
            <a:r>
              <a:rPr lang="ru-RU" dirty="0" err="1"/>
              <a:t>оқиғаға</a:t>
            </a:r>
            <a:r>
              <a:rPr lang="ru-RU" dirty="0"/>
              <a:t> </a:t>
            </a:r>
            <a:r>
              <a:rPr lang="ru-RU" dirty="0" err="1"/>
              <a:t>ұшырауы</a:t>
            </a:r>
            <a:r>
              <a:rPr lang="ru-RU" dirty="0"/>
              <a:t> </a:t>
            </a:r>
            <a:r>
              <a:rPr lang="ru-RU" dirty="0" err="1"/>
              <a:t>өндірісте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қайғылы</a:t>
            </a:r>
            <a:r>
              <a:rPr lang="ru-RU" dirty="0"/>
              <a:t> </a:t>
            </a:r>
            <a:r>
              <a:rPr lang="ru-RU" dirty="0" err="1"/>
              <a:t>оқиға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жұмысшы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/>
              <a:t>қауіпсіздік</a:t>
            </a:r>
            <a:r>
              <a:rPr lang="ru-RU" dirty="0"/>
              <a:t> </a:t>
            </a:r>
            <a:r>
              <a:rPr lang="ru-RU" dirty="0" err="1"/>
              <a:t>талаптарын</a:t>
            </a:r>
            <a:r>
              <a:rPr lang="ru-RU" dirty="0"/>
              <a:t> </a:t>
            </a:r>
            <a:r>
              <a:rPr lang="ru-RU" dirty="0" err="1"/>
              <a:t>сақтамауынан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 </a:t>
            </a:r>
            <a:r>
              <a:rPr lang="ru-RU" dirty="0" err="1"/>
              <a:t>алса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жарақаттану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аталады.Өндірістік</a:t>
            </a:r>
            <a:r>
              <a:rPr lang="ru-RU" dirty="0"/>
              <a:t> </a:t>
            </a:r>
            <a:r>
              <a:rPr lang="ru-RU" dirty="0" err="1"/>
              <a:t>жарақаттаануға</a:t>
            </a:r>
            <a:r>
              <a:rPr lang="ru-RU" dirty="0"/>
              <a:t> </a:t>
            </a:r>
            <a:r>
              <a:rPr lang="ru-RU" dirty="0" err="1"/>
              <a:t>жұмысшының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мекеменің</a:t>
            </a:r>
            <a:r>
              <a:rPr lang="ru-RU" dirty="0"/>
              <a:t> </a:t>
            </a:r>
            <a:r>
              <a:rPr lang="ru-RU" dirty="0" err="1"/>
              <a:t>көлігімен</a:t>
            </a:r>
            <a:r>
              <a:rPr lang="ru-RU" dirty="0"/>
              <a:t> </a:t>
            </a:r>
            <a:r>
              <a:rPr lang="ru-RU" dirty="0" err="1"/>
              <a:t>жұмысқа</a:t>
            </a:r>
            <a:r>
              <a:rPr lang="ru-RU" dirty="0"/>
              <a:t> </a:t>
            </a:r>
            <a:r>
              <a:rPr lang="ru-RU" dirty="0" err="1"/>
              <a:t>барар</a:t>
            </a:r>
            <a:r>
              <a:rPr lang="ru-RU" dirty="0"/>
              <a:t> </a:t>
            </a:r>
            <a:r>
              <a:rPr lang="ru-RU" dirty="0" err="1"/>
              <a:t>жолда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қайтарда</a:t>
            </a:r>
            <a:r>
              <a:rPr lang="ru-RU" dirty="0"/>
              <a:t> </a:t>
            </a:r>
            <a:r>
              <a:rPr lang="ru-RU" dirty="0" err="1"/>
              <a:t>алған</a:t>
            </a:r>
            <a:r>
              <a:rPr lang="ru-RU" dirty="0"/>
              <a:t> </a:t>
            </a:r>
            <a:r>
              <a:rPr lang="ru-RU" dirty="0" err="1"/>
              <a:t>жарақаты</a:t>
            </a:r>
            <a:r>
              <a:rPr lang="ru-RU" dirty="0"/>
              <a:t> да </a:t>
            </a:r>
            <a:r>
              <a:rPr lang="ru-RU" dirty="0" err="1"/>
              <a:t>жатады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7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A38F04A-F863-4F68-B252-203552FD7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237066"/>
            <a:ext cx="11667066" cy="6316133"/>
          </a:xfrm>
        </p:spPr>
        <p:txBody>
          <a:bodyPr/>
          <a:lstStyle/>
          <a:p>
            <a:r>
              <a:rPr lang="kk-KZ" dirty="0"/>
              <a:t>Өндірістік жарақаттану – жұмыс орындарында алынған жарақат</a:t>
            </a:r>
          </a:p>
          <a:p>
            <a:r>
              <a:rPr lang="ru-RU" b="1" dirty="0" err="1"/>
              <a:t>Өндірістік</a:t>
            </a:r>
            <a:r>
              <a:rPr lang="ru-RU" b="1" dirty="0"/>
              <a:t> </a:t>
            </a:r>
            <a:r>
              <a:rPr lang="ru-RU" b="1" dirty="0" err="1"/>
              <a:t>жарақаттану</a:t>
            </a:r>
            <a:r>
              <a:rPr lang="ru-RU" dirty="0"/>
              <a:t> (</a:t>
            </a:r>
            <a:r>
              <a:rPr lang="ru-RU" dirty="0" err="1"/>
              <a:t>зардап</a:t>
            </a:r>
            <a:r>
              <a:rPr lang="ru-RU" dirty="0"/>
              <a:t> </a:t>
            </a:r>
            <a:r>
              <a:rPr lang="ru-RU" dirty="0" err="1"/>
              <a:t>шегу</a:t>
            </a:r>
            <a:r>
              <a:rPr lang="ru-RU" dirty="0"/>
              <a:t>) - </a:t>
            </a:r>
            <a:r>
              <a:rPr lang="ru-RU" dirty="0" err="1"/>
              <a:t>дегеніміз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топтардағы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мекеме</a:t>
            </a:r>
            <a:r>
              <a:rPr lang="ru-RU" dirty="0"/>
              <a:t>, </a:t>
            </a:r>
            <a:r>
              <a:rPr lang="ru-RU" dirty="0" err="1"/>
              <a:t>саладағы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аралығындағы</a:t>
            </a:r>
            <a:r>
              <a:rPr lang="ru-RU" dirty="0"/>
              <a:t> </a:t>
            </a:r>
            <a:r>
              <a:rPr lang="ru-RU" dirty="0" err="1"/>
              <a:t>жазатайым</a:t>
            </a:r>
            <a:r>
              <a:rPr lang="ru-RU" dirty="0"/>
              <a:t> </a:t>
            </a:r>
            <a:r>
              <a:rPr lang="ru-RU" dirty="0" err="1"/>
              <a:t>оқиғалардың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endParaRPr lang="ru-RU" dirty="0"/>
          </a:p>
          <a:p>
            <a:endParaRPr lang="kk-KZ" dirty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Кәсіби</a:t>
            </a:r>
            <a:r>
              <a:rPr lang="ru-RU" dirty="0"/>
              <a:t> ауру </a:t>
            </a:r>
            <a:r>
              <a:rPr lang="ru-RU" dirty="0" err="1"/>
              <a:t>дегеніміз</a:t>
            </a:r>
            <a:r>
              <a:rPr lang="ru-RU" dirty="0"/>
              <a:t>- </a:t>
            </a:r>
            <a:r>
              <a:rPr lang="ru-RU" dirty="0" err="1"/>
              <a:t>өндірістегі</a:t>
            </a:r>
            <a:r>
              <a:rPr lang="ru-RU" dirty="0"/>
              <a:t> </a:t>
            </a:r>
            <a:r>
              <a:rPr lang="ru-RU" dirty="0" err="1"/>
              <a:t>зиянды</a:t>
            </a:r>
            <a:r>
              <a:rPr lang="ru-RU" dirty="0"/>
              <a:t> </a:t>
            </a:r>
            <a:r>
              <a:rPr lang="ru-RU" dirty="0" err="1"/>
              <a:t>факторлардың</a:t>
            </a:r>
            <a:r>
              <a:rPr lang="ru-RU" dirty="0"/>
              <a:t> аз </a:t>
            </a:r>
            <a:r>
              <a:rPr lang="ru-RU" dirty="0" err="1"/>
              <a:t>мөлшерде</a:t>
            </a:r>
            <a:r>
              <a:rPr lang="ru-RU" dirty="0"/>
              <a:t>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етуінен</a:t>
            </a:r>
            <a:r>
              <a:rPr lang="ru-RU" dirty="0"/>
              <a:t> </a:t>
            </a:r>
            <a:r>
              <a:rPr lang="ru-RU" dirty="0" err="1"/>
              <a:t>еңбеккердің</a:t>
            </a:r>
            <a:r>
              <a:rPr lang="ru-RU" dirty="0"/>
              <a:t> </a:t>
            </a:r>
            <a:r>
              <a:rPr lang="ru-RU" dirty="0" err="1"/>
              <a:t>денсаулығының</a:t>
            </a:r>
            <a:r>
              <a:rPr lang="ru-RU" dirty="0"/>
              <a:t> </a:t>
            </a:r>
            <a:r>
              <a:rPr lang="ru-RU" dirty="0" err="1"/>
              <a:t>нашарлап</a:t>
            </a:r>
            <a:r>
              <a:rPr lang="ru-RU" dirty="0"/>
              <a:t>,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қабілетінің</a:t>
            </a:r>
            <a:r>
              <a:rPr lang="ru-RU" dirty="0"/>
              <a:t> </a:t>
            </a:r>
            <a:r>
              <a:rPr lang="ru-RU" dirty="0" err="1"/>
              <a:t>төмендеуіне</a:t>
            </a:r>
            <a:r>
              <a:rPr lang="ru-RU" dirty="0"/>
              <a:t> </a:t>
            </a:r>
            <a:r>
              <a:rPr lang="ru-RU" dirty="0" err="1"/>
              <a:t>әкелетін</a:t>
            </a:r>
            <a:r>
              <a:rPr lang="ru-RU" dirty="0"/>
              <a:t> </a:t>
            </a:r>
            <a:r>
              <a:rPr lang="ru-RU" dirty="0" err="1"/>
              <a:t>аурулар</a:t>
            </a:r>
            <a:r>
              <a:rPr lang="ru-RU" dirty="0"/>
              <a:t>.</a:t>
            </a:r>
          </a:p>
          <a:p>
            <a:r>
              <a:rPr lang="kk-KZ" dirty="0"/>
              <a:t>Ж</a:t>
            </a:r>
            <a:r>
              <a:rPr lang="ru-RU" dirty="0"/>
              <a:t>ЖҚ –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адамды</a:t>
            </a:r>
            <a:r>
              <a:rPr lang="ru-RU" dirty="0"/>
              <a:t> </a:t>
            </a:r>
            <a:r>
              <a:rPr lang="ru-RU" dirty="0" err="1"/>
              <a:t>қорғауға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қорғаныс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2" descr="Өндірістік жарақаттану статистикасы">
            <a:extLst>
              <a:ext uri="{FF2B5EF4-FFF2-40B4-BE49-F238E27FC236}">
                <a16:creationId xmlns:a16="http://schemas.microsoft.com/office/drawing/2014/main" id="{30090A9F-7005-404C-AC06-395696556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67" y="1778000"/>
            <a:ext cx="2600325" cy="183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863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440833-A11D-432E-A4E3-7FF5768FA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8800"/>
            <a:ext cx="10515600" cy="5618163"/>
          </a:xfrm>
        </p:spPr>
        <p:txBody>
          <a:bodyPr/>
          <a:lstStyle/>
          <a:p>
            <a:pPr lvl="0"/>
            <a:r>
              <a:rPr lang="ru-RU" dirty="0"/>
              <a:t>Ал, </a:t>
            </a:r>
            <a:r>
              <a:rPr lang="ru-RU" dirty="0" err="1"/>
              <a:t>жұмысшының</a:t>
            </a:r>
            <a:r>
              <a:rPr lang="ru-RU" dirty="0"/>
              <a:t> </a:t>
            </a:r>
            <a:r>
              <a:rPr lang="ru-RU" dirty="0" err="1"/>
              <a:t>мас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, </a:t>
            </a:r>
            <a:r>
              <a:rPr lang="ru-RU" dirty="0" err="1"/>
              <a:t>ұрлық</a:t>
            </a:r>
            <a:r>
              <a:rPr lang="ru-RU" dirty="0"/>
              <a:t> </a:t>
            </a:r>
            <a:r>
              <a:rPr lang="ru-RU" dirty="0" err="1"/>
              <a:t>жасауы</a:t>
            </a:r>
            <a:r>
              <a:rPr lang="ru-RU" dirty="0"/>
              <a:t> </a:t>
            </a:r>
            <a:r>
              <a:rPr lang="ru-RU" dirty="0" err="1"/>
              <a:t>кезіндегі</a:t>
            </a:r>
            <a:r>
              <a:rPr lang="ru-RU" dirty="0"/>
              <a:t> , </a:t>
            </a:r>
            <a:r>
              <a:rPr lang="ru-RU" dirty="0" err="1"/>
              <a:t>болмаса</a:t>
            </a:r>
            <a:r>
              <a:rPr lang="ru-RU" dirty="0"/>
              <a:t> </a:t>
            </a:r>
            <a:r>
              <a:rPr lang="ru-RU" dirty="0" err="1"/>
              <a:t>әкімшіліктің</a:t>
            </a:r>
            <a:r>
              <a:rPr lang="ru-RU" dirty="0"/>
              <a:t> </a:t>
            </a:r>
            <a:r>
              <a:rPr lang="ru-RU" dirty="0" err="1"/>
              <a:t>рұқсатынсыз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басының</a:t>
            </a:r>
            <a:r>
              <a:rPr lang="ru-RU" dirty="0"/>
              <a:t> </a:t>
            </a:r>
            <a:r>
              <a:rPr lang="ru-RU" dirty="0" err="1"/>
              <a:t>қажетін</a:t>
            </a:r>
            <a:r>
              <a:rPr lang="ru-RU" dirty="0"/>
              <a:t> </a:t>
            </a:r>
            <a:r>
              <a:rPr lang="ru-RU" dirty="0" err="1"/>
              <a:t>өтеу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алған</a:t>
            </a:r>
            <a:r>
              <a:rPr lang="ru-RU" dirty="0"/>
              <a:t> </a:t>
            </a:r>
            <a:r>
              <a:rPr lang="ru-RU" dirty="0" err="1"/>
              <a:t>жарақаты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жарақатқа</a:t>
            </a:r>
            <a:r>
              <a:rPr lang="ru-RU" dirty="0"/>
              <a:t> </a:t>
            </a:r>
            <a:r>
              <a:rPr lang="ru-RU" dirty="0" err="1"/>
              <a:t>жатпайды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, </a:t>
            </a:r>
            <a:r>
              <a:rPr lang="ru-RU" dirty="0" err="1"/>
              <a:t>адамдарды</a:t>
            </a:r>
            <a:r>
              <a:rPr lang="ru-RU" dirty="0"/>
              <a:t> </a:t>
            </a:r>
            <a:r>
              <a:rPr lang="ru-RU" dirty="0" err="1"/>
              <a:t>құтқару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жұмысқа</a:t>
            </a:r>
            <a:r>
              <a:rPr lang="ru-RU" dirty="0"/>
              <a:t> бару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жұмыстан</a:t>
            </a:r>
            <a:r>
              <a:rPr lang="ru-RU" dirty="0"/>
              <a:t> </a:t>
            </a:r>
            <a:r>
              <a:rPr lang="ru-RU" dirty="0" err="1"/>
              <a:t>қайтар</a:t>
            </a:r>
            <a:r>
              <a:rPr lang="ru-RU" dirty="0"/>
              <a:t> </a:t>
            </a:r>
            <a:r>
              <a:rPr lang="ru-RU" dirty="0" err="1"/>
              <a:t>жолда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көлікпен</a:t>
            </a:r>
            <a:r>
              <a:rPr lang="ru-RU" dirty="0"/>
              <a:t> </a:t>
            </a:r>
            <a:r>
              <a:rPr lang="ru-RU" dirty="0" err="1"/>
              <a:t>жүрген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алған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 </a:t>
            </a:r>
            <a:r>
              <a:rPr lang="ru-RU" dirty="0" err="1"/>
              <a:t>жұмысқа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есептеледі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Жұмыстан</a:t>
            </a:r>
            <a:r>
              <a:rPr lang="ru-RU" dirty="0"/>
              <a:t> бос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алған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 </a:t>
            </a:r>
            <a:r>
              <a:rPr lang="ru-RU" dirty="0" err="1"/>
              <a:t>тұрмыстық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364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FDEAC-9A97-45A2-B1FB-2BC05BDA8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690688"/>
          </a:xfrm>
        </p:spPr>
        <p:txBody>
          <a:bodyPr>
            <a:normAutofit fontScale="90000"/>
          </a:bodyPr>
          <a:lstStyle/>
          <a:p>
            <a:r>
              <a:rPr lang="ru-RU" sz="3200" dirty="0" err="1"/>
              <a:t>Еңбек</a:t>
            </a:r>
            <a:r>
              <a:rPr lang="ru-RU" sz="3200" dirty="0"/>
              <a:t> </a:t>
            </a:r>
            <a:r>
              <a:rPr lang="ru-RU" sz="3200" dirty="0" err="1"/>
              <a:t>қауіпсіздігі</a:t>
            </a:r>
            <a:r>
              <a:rPr lang="ru-RU" sz="3200" dirty="0"/>
              <a:t> </a:t>
            </a:r>
            <a:r>
              <a:rPr lang="ru-RU" sz="3200" dirty="0" err="1"/>
              <a:t>талаптарын</a:t>
            </a:r>
            <a:r>
              <a:rPr lang="ru-RU" sz="3200" dirty="0"/>
              <a:t> </a:t>
            </a:r>
            <a:r>
              <a:rPr lang="ru-RU" sz="3200" dirty="0" err="1"/>
              <a:t>сақтамаудан</a:t>
            </a:r>
            <a:r>
              <a:rPr lang="ru-RU" sz="3200" dirty="0"/>
              <a:t> </a:t>
            </a:r>
            <a:r>
              <a:rPr lang="ru-RU" sz="3200" dirty="0" err="1"/>
              <a:t>жұмысшы</a:t>
            </a:r>
            <a:r>
              <a:rPr lang="ru-RU" sz="3200" dirty="0"/>
              <a:t> </a:t>
            </a:r>
            <a:r>
              <a:rPr lang="ru-RU" sz="3200" dirty="0" err="1"/>
              <a:t>жарақат</a:t>
            </a:r>
            <a:r>
              <a:rPr lang="ru-RU" sz="3200" dirty="0"/>
              <a:t> </a:t>
            </a:r>
            <a:r>
              <a:rPr lang="ru-RU" sz="3200" dirty="0" err="1"/>
              <a:t>алады</a:t>
            </a:r>
            <a:r>
              <a:rPr lang="ru-RU" sz="3200" dirty="0"/>
              <a:t>.</a:t>
            </a:r>
            <a:br>
              <a:rPr lang="ru-RU" sz="3200" dirty="0"/>
            </a:br>
            <a:r>
              <a:rPr lang="ru-RU" sz="3200" dirty="0" err="1"/>
              <a:t>Зақымдануына</a:t>
            </a:r>
            <a:r>
              <a:rPr lang="ru-RU" sz="3200" dirty="0"/>
              <a:t> </a:t>
            </a:r>
            <a:r>
              <a:rPr lang="ru-RU" sz="3200" dirty="0" err="1"/>
              <a:t>байланысты</a:t>
            </a:r>
            <a:r>
              <a:rPr lang="ru-RU" sz="3200" dirty="0"/>
              <a:t> </a:t>
            </a:r>
            <a:r>
              <a:rPr lang="ru-RU" sz="3200" dirty="0" err="1"/>
              <a:t>жарақаттың</a:t>
            </a:r>
            <a:r>
              <a:rPr lang="ru-RU" sz="3200" dirty="0"/>
              <a:t> </a:t>
            </a:r>
            <a:r>
              <a:rPr lang="ru-RU" sz="3200" dirty="0" err="1"/>
              <a:t>келесі</a:t>
            </a:r>
            <a:r>
              <a:rPr lang="ru-RU" sz="3200" dirty="0"/>
              <a:t> </a:t>
            </a:r>
            <a:r>
              <a:rPr lang="ru-RU" sz="3200" dirty="0" err="1"/>
              <a:t>түрлері</a:t>
            </a:r>
            <a:r>
              <a:rPr lang="ru-RU" sz="3200" dirty="0"/>
              <a:t> бар: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ADF6EE-D612-4982-9D89-2E01CB9CF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err="1"/>
              <a:t>еттің</a:t>
            </a:r>
            <a:r>
              <a:rPr lang="ru-RU" dirty="0"/>
              <a:t> </a:t>
            </a:r>
            <a:r>
              <a:rPr lang="ru-RU" dirty="0" err="1"/>
              <a:t>созылуы</a:t>
            </a:r>
            <a:r>
              <a:rPr lang="ru-RU" dirty="0"/>
              <a:t>, </a:t>
            </a:r>
            <a:r>
              <a:rPr lang="ru-RU" dirty="0" err="1"/>
              <a:t>дененің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бөлігін</a:t>
            </a:r>
            <a:r>
              <a:rPr lang="ru-RU" dirty="0"/>
              <a:t> </a:t>
            </a:r>
            <a:r>
              <a:rPr lang="ru-RU" dirty="0" err="1"/>
              <a:t>жұлып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,</a:t>
            </a:r>
          </a:p>
          <a:p>
            <a:pPr lvl="0"/>
            <a:r>
              <a:rPr lang="ru-RU" dirty="0" err="1"/>
              <a:t>буынның</a:t>
            </a:r>
            <a:r>
              <a:rPr lang="ru-RU" dirty="0"/>
              <a:t> </a:t>
            </a:r>
            <a:r>
              <a:rPr lang="ru-RU" dirty="0" err="1"/>
              <a:t>шығуы</a:t>
            </a:r>
            <a:r>
              <a:rPr lang="ru-RU" dirty="0"/>
              <a:t>, </a:t>
            </a:r>
            <a:r>
              <a:rPr lang="ru-RU" dirty="0" err="1"/>
              <a:t>созып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,</a:t>
            </a:r>
          </a:p>
          <a:p>
            <a:pPr lvl="0"/>
            <a:r>
              <a:rPr lang="ru-RU" dirty="0" err="1"/>
              <a:t>қан</a:t>
            </a:r>
            <a:r>
              <a:rPr lang="ru-RU" dirty="0"/>
              <a:t> кету,</a:t>
            </a:r>
          </a:p>
          <a:p>
            <a:pPr lvl="0"/>
            <a:r>
              <a:rPr lang="ru-RU" dirty="0"/>
              <a:t>сыну,</a:t>
            </a:r>
          </a:p>
          <a:p>
            <a:pPr lvl="0"/>
            <a:r>
              <a:rPr lang="ru-RU" dirty="0" err="1"/>
              <a:t>Күйік</a:t>
            </a:r>
            <a:r>
              <a:rPr lang="ru-RU" dirty="0"/>
              <a:t> (</a:t>
            </a:r>
            <a:r>
              <a:rPr lang="ru-RU" dirty="0" err="1"/>
              <a:t>термиялық,электрлік,химиялық</a:t>
            </a:r>
            <a:r>
              <a:rPr lang="ru-RU" dirty="0"/>
              <a:t>),</a:t>
            </a:r>
          </a:p>
          <a:p>
            <a:pPr lvl="0"/>
            <a:r>
              <a:rPr lang="ru-RU" dirty="0"/>
              <a:t>улану(</a:t>
            </a:r>
            <a:r>
              <a:rPr lang="ru-RU" dirty="0" err="1"/>
              <a:t>газдан,улы</a:t>
            </a:r>
            <a:r>
              <a:rPr lang="ru-RU" dirty="0"/>
              <a:t> </a:t>
            </a:r>
            <a:r>
              <a:rPr lang="ru-RU" dirty="0" err="1"/>
              <a:t>сұйықтықтардан</a:t>
            </a:r>
            <a:r>
              <a:rPr lang="ru-RU" dirty="0"/>
              <a:t>),</a:t>
            </a:r>
          </a:p>
          <a:p>
            <a:pPr lvl="0"/>
            <a:r>
              <a:rPr lang="ru-RU" dirty="0" err="1"/>
              <a:t>үсу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742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8CEF58F-521D-4E6F-841B-F69D05471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467"/>
            <a:ext cx="10515600" cy="6180666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dirty="0" err="1"/>
              <a:t>Жарақаттар</a:t>
            </a:r>
            <a:r>
              <a:rPr lang="ru-RU" dirty="0"/>
              <a:t> </a:t>
            </a:r>
            <a:r>
              <a:rPr lang="ru-RU" dirty="0" err="1"/>
              <a:t>көрінетін</a:t>
            </a:r>
            <a:r>
              <a:rPr lang="ru-RU" dirty="0"/>
              <a:t> </a:t>
            </a:r>
            <a:r>
              <a:rPr lang="ru-RU" dirty="0" err="1"/>
              <a:t>белгілермен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: </a:t>
            </a:r>
            <a:r>
              <a:rPr lang="ru-RU" dirty="0" err="1"/>
              <a:t>жара,терінің</a:t>
            </a:r>
            <a:r>
              <a:rPr lang="ru-RU" dirty="0"/>
              <a:t> </a:t>
            </a:r>
            <a:r>
              <a:rPr lang="ru-RU" dirty="0" err="1"/>
              <a:t>жырылуы,ашық</a:t>
            </a:r>
            <a:r>
              <a:rPr lang="ru-RU" dirty="0"/>
              <a:t> </a:t>
            </a:r>
            <a:r>
              <a:rPr lang="ru-RU" dirty="0" err="1"/>
              <a:t>сынулар</a:t>
            </a:r>
            <a:r>
              <a:rPr lang="ru-RU" dirty="0"/>
              <a:t>. </a:t>
            </a:r>
          </a:p>
          <a:p>
            <a:pPr marL="0" lvl="0" indent="0">
              <a:buNone/>
            </a:pP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көрінбейтін</a:t>
            </a:r>
            <a:r>
              <a:rPr lang="ru-RU" dirty="0"/>
              <a:t> </a:t>
            </a:r>
            <a:r>
              <a:rPr lang="ru-RU" dirty="0" err="1"/>
              <a:t>белгілер:газдармен</a:t>
            </a:r>
            <a:r>
              <a:rPr lang="ru-RU" dirty="0"/>
              <a:t> улану, </a:t>
            </a:r>
            <a:r>
              <a:rPr lang="ru-RU" dirty="0" err="1"/>
              <a:t>электр</a:t>
            </a:r>
            <a:r>
              <a:rPr lang="ru-RU" dirty="0"/>
              <a:t> </a:t>
            </a:r>
            <a:r>
              <a:rPr lang="ru-RU" dirty="0" err="1"/>
              <a:t>тогының</a:t>
            </a:r>
            <a:r>
              <a:rPr lang="ru-RU" dirty="0"/>
              <a:t> </a:t>
            </a:r>
            <a:r>
              <a:rPr lang="ru-RU" dirty="0" err="1"/>
              <a:t>соғуы,бастың</a:t>
            </a:r>
            <a:r>
              <a:rPr lang="ru-RU" dirty="0"/>
              <a:t> </a:t>
            </a:r>
            <a:r>
              <a:rPr lang="ru-RU" dirty="0" err="1"/>
              <a:t>шайқалуы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  </a:t>
            </a:r>
            <a:r>
              <a:rPr lang="ru-RU" dirty="0" err="1"/>
              <a:t>Жарақаттар</a:t>
            </a:r>
            <a:r>
              <a:rPr lang="ru-RU" dirty="0"/>
              <a:t> </a:t>
            </a:r>
            <a:r>
              <a:rPr lang="ru-RU" b="1" dirty="0" err="1"/>
              <a:t>жеке</a:t>
            </a:r>
            <a:r>
              <a:rPr lang="ru-RU" dirty="0"/>
              <a:t> (</a:t>
            </a:r>
            <a:r>
              <a:rPr lang="ru-RU" dirty="0" err="1"/>
              <a:t>бірғана</a:t>
            </a:r>
            <a:r>
              <a:rPr lang="ru-RU" dirty="0"/>
              <a:t> </a:t>
            </a:r>
            <a:r>
              <a:rPr lang="ru-RU" dirty="0" err="1"/>
              <a:t>адамның</a:t>
            </a:r>
            <a:r>
              <a:rPr lang="ru-RU" dirty="0"/>
              <a:t> </a:t>
            </a:r>
            <a:r>
              <a:rPr lang="ru-RU" dirty="0" err="1"/>
              <a:t>жарақаттануы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 </a:t>
            </a:r>
            <a:r>
              <a:rPr lang="ru-RU" b="1" dirty="0" err="1"/>
              <a:t>топтық</a:t>
            </a:r>
            <a:r>
              <a:rPr lang="ru-RU" dirty="0"/>
              <a:t>(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адамдардың</a:t>
            </a:r>
            <a:r>
              <a:rPr lang="ru-RU" dirty="0"/>
              <a:t> </a:t>
            </a:r>
            <a:r>
              <a:rPr lang="ru-RU" dirty="0" err="1"/>
              <a:t>жарақаттануы</a:t>
            </a:r>
            <a:r>
              <a:rPr lang="ru-RU" dirty="0"/>
              <a:t>)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Адам </a:t>
            </a:r>
            <a:r>
              <a:rPr lang="ru-RU" dirty="0" err="1"/>
              <a:t>ағзасының</a:t>
            </a:r>
            <a:r>
              <a:rPr lang="ru-RU" dirty="0"/>
              <a:t> </a:t>
            </a:r>
            <a:r>
              <a:rPr lang="ru-RU" dirty="0" err="1"/>
              <a:t>зақымдалуы</a:t>
            </a:r>
            <a:r>
              <a:rPr lang="ru-RU" dirty="0"/>
              <a:t> </a:t>
            </a:r>
            <a:r>
              <a:rPr lang="ru-RU" dirty="0" err="1"/>
              <a:t>дәрежесіне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жарақаттар</a:t>
            </a:r>
            <a:r>
              <a:rPr lang="ru-RU" dirty="0"/>
              <a:t> 4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1)</a:t>
            </a:r>
            <a:r>
              <a:rPr lang="ru-RU" dirty="0" err="1"/>
              <a:t>жеңіл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 </a:t>
            </a:r>
            <a:r>
              <a:rPr lang="ru-RU" dirty="0" err="1"/>
              <a:t>еңбекке</a:t>
            </a:r>
            <a:r>
              <a:rPr lang="ru-RU" dirty="0"/>
              <a:t> </a:t>
            </a:r>
            <a:r>
              <a:rPr lang="ru-RU" dirty="0" err="1"/>
              <a:t>қабілеттілігін</a:t>
            </a:r>
            <a:r>
              <a:rPr lang="ru-RU" dirty="0"/>
              <a:t> </a:t>
            </a:r>
            <a:r>
              <a:rPr lang="ru-RU" dirty="0" err="1"/>
              <a:t>жоймайтын,адам</a:t>
            </a:r>
            <a:r>
              <a:rPr lang="ru-RU" dirty="0"/>
              <a:t> </a:t>
            </a:r>
            <a:r>
              <a:rPr lang="ru-RU" dirty="0" err="1"/>
              <a:t>тересінің</a:t>
            </a:r>
            <a:r>
              <a:rPr lang="ru-RU" dirty="0"/>
              <a:t> </a:t>
            </a:r>
            <a:r>
              <a:rPr lang="ru-RU" dirty="0" err="1"/>
              <a:t>зақымдалуы</a:t>
            </a:r>
            <a:endParaRPr lang="ru-RU" dirty="0"/>
          </a:p>
          <a:p>
            <a:pPr lvl="0"/>
            <a:r>
              <a:rPr lang="ru-RU" dirty="0"/>
              <a:t>2)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қабілетінен</a:t>
            </a:r>
            <a:r>
              <a:rPr lang="ru-RU" dirty="0"/>
              <a:t> </a:t>
            </a:r>
            <a:r>
              <a:rPr lang="ru-RU" dirty="0" err="1"/>
              <a:t>уақытша</a:t>
            </a:r>
            <a:r>
              <a:rPr lang="ru-RU" dirty="0"/>
              <a:t> </a:t>
            </a:r>
            <a:r>
              <a:rPr lang="ru-RU" dirty="0" err="1"/>
              <a:t>айыратын,жұмысшының</a:t>
            </a:r>
            <a:r>
              <a:rPr lang="ru-RU" dirty="0"/>
              <a:t> </a:t>
            </a:r>
            <a:r>
              <a:rPr lang="ru-RU" dirty="0" err="1"/>
              <a:t>денсаулығы</a:t>
            </a:r>
            <a:r>
              <a:rPr lang="ru-RU" dirty="0"/>
              <a:t> </a:t>
            </a:r>
            <a:r>
              <a:rPr lang="ru-RU" dirty="0" err="1"/>
              <a:t>емдеуді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3)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денелермен</a:t>
            </a:r>
            <a:r>
              <a:rPr lang="ru-RU" dirty="0"/>
              <a:t> </a:t>
            </a:r>
            <a:r>
              <a:rPr lang="ru-RU" dirty="0" err="1"/>
              <a:t>зақымдалған,еңбекке</a:t>
            </a:r>
            <a:r>
              <a:rPr lang="ru-RU" dirty="0"/>
              <a:t> </a:t>
            </a:r>
            <a:r>
              <a:rPr lang="ru-RU" dirty="0" err="1"/>
              <a:t>қабілеттілігі</a:t>
            </a:r>
            <a:r>
              <a:rPr lang="ru-RU" dirty="0"/>
              <a:t>(</a:t>
            </a:r>
            <a:r>
              <a:rPr lang="ru-RU" dirty="0" err="1"/>
              <a:t>кәсіптік</a:t>
            </a:r>
            <a:r>
              <a:rPr lang="ru-RU" dirty="0"/>
              <a:t>) </a:t>
            </a:r>
            <a:r>
              <a:rPr lang="ru-RU" dirty="0" err="1"/>
              <a:t>уақытын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уақытқа</a:t>
            </a:r>
            <a:r>
              <a:rPr lang="ru-RU" dirty="0"/>
              <a:t> </a:t>
            </a:r>
            <a:r>
              <a:rPr lang="ru-RU" dirty="0" err="1"/>
              <a:t>жойылуы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ru-RU" dirty="0" err="1"/>
              <a:t>уақытша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ауысуы</a:t>
            </a:r>
            <a:r>
              <a:rPr lang="ru-RU" dirty="0"/>
              <a:t>.</a:t>
            </a:r>
          </a:p>
          <a:p>
            <a:r>
              <a:rPr lang="ru-RU" dirty="0"/>
              <a:t>4)</a:t>
            </a:r>
            <a:r>
              <a:rPr lang="ru-RU" dirty="0" err="1"/>
              <a:t>өлім</a:t>
            </a:r>
            <a:r>
              <a:rPr lang="ru-RU" dirty="0"/>
              <a:t> </a:t>
            </a:r>
            <a:r>
              <a:rPr lang="ru-RU" dirty="0" err="1"/>
              <a:t>тудырумен</a:t>
            </a:r>
            <a:r>
              <a:rPr lang="ru-RU" dirty="0"/>
              <a:t> </a:t>
            </a:r>
            <a:r>
              <a:rPr lang="ru-RU" dirty="0" err="1"/>
              <a:t>аяқталған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3368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8E3952-64F5-4B30-B8C3-DB6D6AB8E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86267"/>
            <a:ext cx="11717867" cy="6807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жарақат</a:t>
            </a:r>
            <a:r>
              <a:rPr lang="ru-RU" dirty="0"/>
              <a:t> </a:t>
            </a:r>
            <a:r>
              <a:rPr lang="ru-RU" dirty="0" err="1"/>
              <a:t>жұмысшыға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, </a:t>
            </a:r>
            <a:r>
              <a:rPr lang="ru-RU" dirty="0" err="1"/>
              <a:t>физиологиялық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моральдық</a:t>
            </a:r>
            <a:r>
              <a:rPr lang="ru-RU" dirty="0"/>
              <a:t> </a:t>
            </a:r>
            <a:r>
              <a:rPr lang="ru-RU" dirty="0" err="1"/>
              <a:t>әсерін</a:t>
            </a:r>
            <a:r>
              <a:rPr lang="ru-RU" dirty="0"/>
              <a:t> </a:t>
            </a:r>
            <a:r>
              <a:rPr lang="ru-RU" dirty="0" err="1"/>
              <a:t>айта</a:t>
            </a:r>
            <a:r>
              <a:rPr lang="ru-RU" dirty="0"/>
              <a:t> кету </a:t>
            </a:r>
            <a:r>
              <a:rPr lang="ru-RU" dirty="0" err="1"/>
              <a:t>керек</a:t>
            </a:r>
            <a:r>
              <a:rPr lang="ru-RU" dirty="0"/>
              <a:t>.</a:t>
            </a:r>
          </a:p>
          <a:p>
            <a:pPr lvl="0"/>
            <a:r>
              <a:rPr lang="ru-RU" b="1" dirty="0" err="1"/>
              <a:t>Әлеуметтік</a:t>
            </a:r>
            <a:r>
              <a:rPr lang="ru-RU" b="1" dirty="0"/>
              <a:t> </a:t>
            </a:r>
            <a:r>
              <a:rPr lang="ru-RU" b="1" dirty="0" err="1"/>
              <a:t>зиян</a:t>
            </a:r>
            <a:r>
              <a:rPr lang="ru-RU" dirty="0" err="1"/>
              <a:t>-адам</a:t>
            </a:r>
            <a:r>
              <a:rPr lang="ru-RU" dirty="0"/>
              <a:t> </a:t>
            </a:r>
            <a:r>
              <a:rPr lang="ru-RU" dirty="0" err="1"/>
              <a:t>денсаулығының</a:t>
            </a:r>
            <a:r>
              <a:rPr lang="ru-RU" dirty="0"/>
              <a:t> </a:t>
            </a:r>
            <a:r>
              <a:rPr lang="ru-RU" dirty="0" err="1"/>
              <a:t>нашарлауы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еңбекке</a:t>
            </a:r>
            <a:r>
              <a:rPr lang="ru-RU" dirty="0"/>
              <a:t> </a:t>
            </a:r>
            <a:r>
              <a:rPr lang="ru-RU" dirty="0" err="1"/>
              <a:t>қабілеттінің</a:t>
            </a:r>
            <a:r>
              <a:rPr lang="ru-RU" dirty="0"/>
              <a:t> </a:t>
            </a:r>
            <a:r>
              <a:rPr lang="ru-RU" dirty="0" err="1"/>
              <a:t>төмендеуі</a:t>
            </a:r>
            <a:r>
              <a:rPr lang="ru-RU" dirty="0"/>
              <a:t>; </a:t>
            </a:r>
            <a:r>
              <a:rPr lang="ru-RU" dirty="0" err="1"/>
              <a:t>мамандығына</a:t>
            </a:r>
            <a:r>
              <a:rPr lang="ru-RU" dirty="0"/>
              <a:t>, </a:t>
            </a:r>
            <a:r>
              <a:rPr lang="ru-RU" dirty="0" err="1"/>
              <a:t>жұмысына</a:t>
            </a:r>
            <a:r>
              <a:rPr lang="ru-RU" dirty="0"/>
              <a:t>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қызықпаушылықтың</a:t>
            </a:r>
            <a:r>
              <a:rPr lang="ru-RU" dirty="0"/>
              <a:t> </a:t>
            </a:r>
            <a:r>
              <a:rPr lang="ru-RU" dirty="0" err="1"/>
              <a:t>проблемасы</a:t>
            </a:r>
            <a:r>
              <a:rPr lang="ru-RU" dirty="0"/>
              <a:t>; </a:t>
            </a:r>
            <a:r>
              <a:rPr lang="ru-RU" dirty="0" err="1"/>
              <a:t>ұжымда</a:t>
            </a:r>
            <a:r>
              <a:rPr lang="ru-RU" dirty="0"/>
              <a:t> </a:t>
            </a:r>
            <a:r>
              <a:rPr lang="ru-RU" dirty="0" err="1"/>
              <a:t>әлеуметтік-психологиялық</a:t>
            </a:r>
            <a:r>
              <a:rPr lang="ru-RU" dirty="0"/>
              <a:t> </a:t>
            </a:r>
            <a:r>
              <a:rPr lang="ru-RU" dirty="0" err="1"/>
              <a:t>қарым-қатынастың</a:t>
            </a:r>
            <a:r>
              <a:rPr lang="ru-RU" dirty="0"/>
              <a:t> </a:t>
            </a:r>
            <a:r>
              <a:rPr lang="ru-RU" dirty="0" err="1"/>
              <a:t>нашарлауы</a:t>
            </a:r>
            <a:r>
              <a:rPr lang="ru-RU" dirty="0"/>
              <a:t>.</a:t>
            </a:r>
          </a:p>
          <a:p>
            <a:pPr lvl="0" algn="just"/>
            <a:r>
              <a:rPr lang="ru-RU" dirty="0"/>
              <a:t> </a:t>
            </a:r>
            <a:r>
              <a:rPr lang="ru-RU" dirty="0" err="1"/>
              <a:t>Бұдан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қайғылы</a:t>
            </a:r>
            <a:r>
              <a:rPr lang="ru-RU" dirty="0"/>
              <a:t> </a:t>
            </a:r>
            <a:r>
              <a:rPr lang="ru-RU" dirty="0" err="1"/>
              <a:t>жағдайдан</a:t>
            </a:r>
            <a:r>
              <a:rPr lang="ru-RU" dirty="0"/>
              <a:t> </a:t>
            </a:r>
            <a:r>
              <a:rPr lang="ru-RU" dirty="0" err="1"/>
              <a:t>зақымданушы</a:t>
            </a:r>
            <a:r>
              <a:rPr lang="ru-RU" dirty="0"/>
              <a:t> </a:t>
            </a:r>
            <a:r>
              <a:rPr lang="ru-RU" b="1" dirty="0" err="1"/>
              <a:t>моральдік</a:t>
            </a:r>
            <a:r>
              <a:rPr lang="ru-RU" dirty="0"/>
              <a:t> </a:t>
            </a:r>
            <a:r>
              <a:rPr lang="ru-RU" dirty="0" err="1"/>
              <a:t>және</a:t>
            </a:r>
            <a:r>
              <a:rPr lang="ru-RU" dirty="0"/>
              <a:t> </a:t>
            </a:r>
            <a:r>
              <a:rPr lang="ru-RU" b="1" dirty="0" err="1"/>
              <a:t>психофизиологиялық</a:t>
            </a:r>
            <a:r>
              <a:rPr lang="ru-RU" b="1" dirty="0"/>
              <a:t> </a:t>
            </a:r>
            <a:r>
              <a:rPr lang="ru-RU" dirty="0" err="1"/>
              <a:t>зияндарды</a:t>
            </a:r>
            <a:r>
              <a:rPr lang="ru-RU" dirty="0"/>
              <a:t> </a:t>
            </a:r>
            <a:r>
              <a:rPr lang="ru-RU" dirty="0" err="1"/>
              <a:t>басынан</a:t>
            </a:r>
            <a:r>
              <a:rPr lang="ru-RU" dirty="0"/>
              <a:t> </a:t>
            </a:r>
            <a:r>
              <a:rPr lang="ru-RU" dirty="0" err="1"/>
              <a:t>өткізеді</a:t>
            </a:r>
            <a:r>
              <a:rPr lang="ru-RU" dirty="0"/>
              <a:t>.</a:t>
            </a:r>
          </a:p>
          <a:p>
            <a:pPr lvl="0"/>
            <a:r>
              <a:rPr lang="ru-RU" b="1" dirty="0" err="1"/>
              <a:t>Экономикалық</a:t>
            </a:r>
            <a:r>
              <a:rPr lang="ru-RU" b="1" dirty="0"/>
              <a:t> </a:t>
            </a:r>
            <a:r>
              <a:rPr lang="ru-RU" b="1" dirty="0" err="1"/>
              <a:t>зиян</a:t>
            </a:r>
            <a:r>
              <a:rPr lang="ru-RU" dirty="0" err="1"/>
              <a:t>-оқиға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мекемеге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тұтас</a:t>
            </a:r>
            <a:r>
              <a:rPr lang="ru-RU" dirty="0"/>
              <a:t> </a:t>
            </a:r>
            <a:r>
              <a:rPr lang="ru-RU" dirty="0" err="1"/>
              <a:t>алғанда</a:t>
            </a:r>
            <a:r>
              <a:rPr lang="ru-RU" dirty="0"/>
              <a:t> </a:t>
            </a:r>
            <a:r>
              <a:rPr lang="ru-RU" dirty="0" err="1"/>
              <a:t>халық</a:t>
            </a:r>
            <a:r>
              <a:rPr lang="ru-RU" dirty="0"/>
              <a:t> </a:t>
            </a:r>
            <a:r>
              <a:rPr lang="ru-RU" dirty="0" err="1"/>
              <a:t>шаруашылығына</a:t>
            </a:r>
            <a:r>
              <a:rPr lang="ru-RU" dirty="0"/>
              <a:t> </a:t>
            </a:r>
            <a:r>
              <a:rPr lang="ru-RU" dirty="0" err="1"/>
              <a:t>әкелетін</a:t>
            </a:r>
            <a:r>
              <a:rPr lang="ru-RU" dirty="0"/>
              <a:t> </a:t>
            </a:r>
            <a:r>
              <a:rPr lang="ru-RU" dirty="0" err="1"/>
              <a:t>материалдық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.</a:t>
            </a:r>
          </a:p>
          <a:p>
            <a:pPr lvl="0"/>
            <a:r>
              <a:rPr lang="ru-RU" b="1" dirty="0" err="1"/>
              <a:t>Моральдік</a:t>
            </a:r>
            <a:r>
              <a:rPr lang="ru-RU" b="1" dirty="0"/>
              <a:t> </a:t>
            </a:r>
            <a:r>
              <a:rPr lang="ru-RU" b="1" dirty="0" err="1"/>
              <a:t>зиян</a:t>
            </a:r>
            <a:r>
              <a:rPr lang="ru-RU" dirty="0" err="1"/>
              <a:t>-бұл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жарақаттанғанның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өліммен</a:t>
            </a:r>
            <a:r>
              <a:rPr lang="ru-RU" dirty="0"/>
              <a:t> </a:t>
            </a:r>
            <a:r>
              <a:rPr lang="ru-RU" dirty="0" err="1"/>
              <a:t>аяқталатын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 </a:t>
            </a:r>
            <a:r>
              <a:rPr lang="ru-RU" dirty="0" err="1"/>
              <a:t>ештеңемен</a:t>
            </a:r>
            <a:r>
              <a:rPr lang="ru-RU" dirty="0"/>
              <a:t> </a:t>
            </a:r>
            <a:r>
              <a:rPr lang="ru-RU" dirty="0" err="1"/>
              <a:t>орнын</a:t>
            </a:r>
            <a:r>
              <a:rPr lang="ru-RU" dirty="0"/>
              <a:t> </a:t>
            </a:r>
            <a:r>
              <a:rPr lang="ru-RU" dirty="0" err="1"/>
              <a:t>толтыра</a:t>
            </a:r>
            <a:r>
              <a:rPr lang="ru-RU" dirty="0"/>
              <a:t> </a:t>
            </a:r>
            <a:r>
              <a:rPr lang="ru-RU" dirty="0" err="1"/>
              <a:t>алмайтын</a:t>
            </a:r>
            <a:r>
              <a:rPr lang="ru-RU" dirty="0"/>
              <a:t> </a:t>
            </a:r>
            <a:r>
              <a:rPr lang="ru-RU" dirty="0" err="1"/>
              <a:t>жарақатпен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</a:t>
            </a:r>
          </a:p>
          <a:p>
            <a:pPr lvl="0"/>
            <a:r>
              <a:rPr lang="ru-RU" b="1" dirty="0" err="1"/>
              <a:t>Психофизиологиялық</a:t>
            </a:r>
            <a:r>
              <a:rPr lang="ru-RU" b="1" dirty="0"/>
              <a:t> </a:t>
            </a:r>
            <a:r>
              <a:rPr lang="ru-RU" b="1" dirty="0" err="1"/>
              <a:t>зиян</a:t>
            </a:r>
            <a:r>
              <a:rPr lang="ru-RU" dirty="0" err="1"/>
              <a:t>-жарақаттанған</a:t>
            </a:r>
            <a:r>
              <a:rPr lang="ru-RU" dirty="0"/>
              <a:t> </a:t>
            </a:r>
            <a:r>
              <a:rPr lang="ru-RU" dirty="0" err="1"/>
              <a:t>адамның</a:t>
            </a:r>
            <a:r>
              <a:rPr lang="ru-RU" dirty="0"/>
              <a:t> </a:t>
            </a:r>
            <a:r>
              <a:rPr lang="ru-RU" dirty="0" err="1"/>
              <a:t>орнына</a:t>
            </a:r>
            <a:r>
              <a:rPr lang="ru-RU" dirty="0"/>
              <a:t> </a:t>
            </a:r>
            <a:r>
              <a:rPr lang="ru-RU" dirty="0" err="1"/>
              <a:t>келуіндегі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ішіндегі</a:t>
            </a:r>
            <a:r>
              <a:rPr lang="ru-RU" dirty="0"/>
              <a:t> </a:t>
            </a:r>
            <a:r>
              <a:rPr lang="ru-RU" dirty="0" err="1"/>
              <a:t>зиян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саналады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3914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238</Words>
  <Application>Microsoft Office PowerPoint</Application>
  <PresentationFormat>Широкоэкранный</PresentationFormat>
  <Paragraphs>42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Өндірістік жарақат  және оның түрлері</vt:lpstr>
      <vt:lpstr>Презентация PowerPoint</vt:lpstr>
      <vt:lpstr>Презентация PowerPoint</vt:lpstr>
      <vt:lpstr>Презентация PowerPoint</vt:lpstr>
      <vt:lpstr>Презентация PowerPoint</vt:lpstr>
      <vt:lpstr>Еңбек қауіпсіздігі талаптарын сақтамаудан жұмысшы жарақат алады. Зақымдануына байланысты жарақаттың келесі түрлері бар: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2020-11-02T03:54:31Z</dcterms:created>
  <dcterms:modified xsi:type="dcterms:W3CDTF">2020-11-02T07:55:46Z</dcterms:modified>
</cp:coreProperties>
</file>